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7d212a52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7d212a52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7d212a529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e7d212a529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7d212a529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e7d212a529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7d212a52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e7d212a52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7d212a529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e7d212a529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e7d212a529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e7d212a529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7d212a529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e7d212a529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7d212a529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e7d212a529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e7d212a529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e7d212a529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7d212a529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e7d212a529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7d212a52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7d212a52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e7d212a529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e7d212a529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7d212a529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e7d212a529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7d212a529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e7d212a529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7d212a529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e7d212a529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e7d212a529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e7d212a529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7d212a529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e7d212a529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7d212a529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7d212a529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7d212a529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7d212a529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7d212a52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e7d212a52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7d212a52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7d212a52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7d212a529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e7d212a529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7d212a529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e7d212a529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7d212a529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7d212a529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68xK4n1yAsNmBNgyyHi-Fd94IJavSSDD/view" TargetMode="External"/><Relationship Id="rId4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i.org/10.1007/978-3-031-25056-9_11" TargetMode="External"/><Relationship Id="rId4" Type="http://schemas.openxmlformats.org/officeDocument/2006/relationships/hyperlink" Target="https://doi.org/10.1007/978-3-031-25056-9_1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craft pose estimation using advanced algorithm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y :aly ashraf mohamad mosselhi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by:dr islam el </a:t>
            </a:r>
            <a:r>
              <a:rPr lang="en"/>
              <a:t>shaarawy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work(2) continued</a:t>
            </a:r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1297500" y="1521000"/>
            <a:ext cx="6669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Good in terms of size (from 2.2m to 7.8m parameters) scaled with the number of bins for orientation it suffers from a generalization problem and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mediocre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accuracy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450" y="2321200"/>
            <a:ext cx="6451100" cy="21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/>
          <p:nvPr/>
        </p:nvSpPr>
        <p:spPr>
          <a:xfrm>
            <a:off x="1422175" y="2676725"/>
            <a:ext cx="6316800" cy="70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229" name="Google Shape;229;p23"/>
          <p:cNvSpPr txBox="1"/>
          <p:nvPr>
            <p:ph idx="1" type="body"/>
          </p:nvPr>
        </p:nvSpPr>
        <p:spPr>
          <a:xfrm>
            <a:off x="1297500" y="1567550"/>
            <a:ext cx="74298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Our project aims to create a model with with some </a:t>
            </a:r>
            <a:r>
              <a:rPr lang="en"/>
              <a:t>characteristics</a:t>
            </a:r>
            <a:r>
              <a:rPr lang="en"/>
              <a:t> by upgrading on research team(2) model</a:t>
            </a:r>
            <a:endParaRPr/>
          </a:p>
        </p:txBody>
      </p:sp>
      <p:sp>
        <p:nvSpPr>
          <p:cNvPr id="230" name="Google Shape;230;p23"/>
          <p:cNvSpPr txBox="1"/>
          <p:nvPr/>
        </p:nvSpPr>
        <p:spPr>
          <a:xfrm>
            <a:off x="1439825" y="2076800"/>
            <a:ext cx="364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Robust model with low parameter size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1439825" y="2559350"/>
            <a:ext cx="33084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Acceptable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accuracy/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score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1439825" y="3041900"/>
            <a:ext cx="364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Improve their generalization problem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238" name="Google Shape;238;p24"/>
          <p:cNvSpPr txBox="1"/>
          <p:nvPr>
            <p:ph idx="1" type="body"/>
          </p:nvPr>
        </p:nvSpPr>
        <p:spPr>
          <a:xfrm>
            <a:off x="1297500" y="1567550"/>
            <a:ext cx="70389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Luckily we got solutions to these problem by applying some computational games we can apply our objective we can do that by:</a:t>
            </a:r>
            <a:endParaRPr/>
          </a:p>
        </p:txBody>
      </p:sp>
      <p:sp>
        <p:nvSpPr>
          <p:cNvPr id="239" name="Google Shape;239;p24"/>
          <p:cNvSpPr txBox="1"/>
          <p:nvPr/>
        </p:nvSpPr>
        <p:spPr>
          <a:xfrm>
            <a:off x="1297500" y="2194950"/>
            <a:ext cx="47475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a light machine learning model to regress the pose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1297500" y="2705600"/>
            <a:ext cx="44037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sufficient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dataset for our training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1297500" y="3216250"/>
            <a:ext cx="50301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Applying a number of data pre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processing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augmentations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47" name="Google Shape;247;p25"/>
          <p:cNvSpPr txBox="1"/>
          <p:nvPr>
            <p:ph idx="1" type="body"/>
          </p:nvPr>
        </p:nvSpPr>
        <p:spPr>
          <a:xfrm>
            <a:off x="1297500" y="1069650"/>
            <a:ext cx="7782600" cy="11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7"/>
              <a:t>Speaking of datasets our proposed dataset is the SPEED dataset by the european space agency</a:t>
            </a:r>
            <a:endParaRPr sz="14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407"/>
              <a:t>The dataset consists of 12k images of the TANGO </a:t>
            </a:r>
            <a:r>
              <a:rPr lang="en" sz="1407"/>
              <a:t>satellite</a:t>
            </a:r>
            <a:r>
              <a:rPr lang="en" sz="1407"/>
              <a:t> either generated by openGL or captured from space  separated into two types of images</a:t>
            </a:r>
            <a:endParaRPr sz="1407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007"/>
          </a:p>
        </p:txBody>
      </p:sp>
      <p:sp>
        <p:nvSpPr>
          <p:cNvPr id="248" name="Google Shape;248;p25"/>
          <p:cNvSpPr txBox="1"/>
          <p:nvPr/>
        </p:nvSpPr>
        <p:spPr>
          <a:xfrm>
            <a:off x="1297500" y="2383350"/>
            <a:ext cx="33084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 images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1297500" y="2829150"/>
            <a:ext cx="33084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Synthetic images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1422175" y="3400175"/>
            <a:ext cx="29643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the real images are categorized as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1297500" y="3793200"/>
            <a:ext cx="33084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 test images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1297500" y="4263200"/>
            <a:ext cx="33084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 train/validation images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continued</a:t>
            </a:r>
            <a:endParaRPr/>
          </a:p>
        </p:txBody>
      </p:sp>
      <p:sp>
        <p:nvSpPr>
          <p:cNvPr id="258" name="Google Shape;258;p26"/>
          <p:cNvSpPr txBox="1"/>
          <p:nvPr>
            <p:ph idx="1" type="body"/>
          </p:nvPr>
        </p:nvSpPr>
        <p:spPr>
          <a:xfrm>
            <a:off x="1297500" y="1567550"/>
            <a:ext cx="33624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images come with two kind of labels</a:t>
            </a:r>
            <a:endParaRPr/>
          </a:p>
        </p:txBody>
      </p:sp>
      <p:sp>
        <p:nvSpPr>
          <p:cNvPr id="259" name="Google Shape;259;p26"/>
          <p:cNvSpPr txBox="1"/>
          <p:nvPr/>
        </p:nvSpPr>
        <p:spPr>
          <a:xfrm>
            <a:off x="1182800" y="2194950"/>
            <a:ext cx="6856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Label for translation which consists of the [x,y,z] coordinates of the Tango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satellite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1182800" y="2679150"/>
            <a:ext cx="70389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Label for the orientation which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consists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of the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quaternions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of the spaceship [q1,q2,q3,q4]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1790775" y="3311950"/>
            <a:ext cx="5328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Frequently</a:t>
            </a:r>
            <a:r>
              <a:rPr lang="en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asked question(what is </a:t>
            </a:r>
            <a:r>
              <a:rPr lang="en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quaternions</a:t>
            </a:r>
            <a:r>
              <a:rPr lang="en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and what benefits over the cartesian rotation)</a:t>
            </a:r>
            <a:endParaRPr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707550" y="3735425"/>
            <a:ext cx="78519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Quaternions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are a rotation metric used over the cartesian in aerospace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environment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because it is more accurate in rotation results,more reliable due to its most important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gimmick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which is the avoidance of a problem called the gimbal lock singularity in which when all the metrics lock onto the X axis the cartesian metrics gets confused and gets into a locked position where the values of the rotation is garbage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of the dataset</a:t>
            </a:r>
            <a:endParaRPr/>
          </a:p>
        </p:txBody>
      </p:sp>
      <p:pic>
        <p:nvPicPr>
          <p:cNvPr id="268" name="Google Shape;2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6075"/>
            <a:ext cx="2859902" cy="178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9900" y="3356075"/>
            <a:ext cx="2823523" cy="178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3432" y="3356076"/>
            <a:ext cx="2859893" cy="178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11" y="1612650"/>
            <a:ext cx="2789482" cy="17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4700" y="1612650"/>
            <a:ext cx="2859901" cy="1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83425" y="1612650"/>
            <a:ext cx="2823525" cy="17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methodology/algorithm</a:t>
            </a:r>
            <a:endParaRPr/>
          </a:p>
        </p:txBody>
      </p:sp>
      <p:sp>
        <p:nvSpPr>
          <p:cNvPr id="279" name="Google Shape;279;p28"/>
          <p:cNvSpPr txBox="1"/>
          <p:nvPr>
            <p:ph idx="1" type="body"/>
          </p:nvPr>
        </p:nvSpPr>
        <p:spPr>
          <a:xfrm>
            <a:off x="1297500" y="1567550"/>
            <a:ext cx="7038900" cy="8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As previously mentioned in the objective department we have a few tasks to complete to call this project a success therefore we used </a:t>
            </a:r>
            <a:r>
              <a:rPr lang="en"/>
              <a:t>a bunch</a:t>
            </a:r>
            <a:r>
              <a:rPr lang="en"/>
              <a:t> of algorithms and filters to make our objective happen the most important aspect of these algorithms are</a:t>
            </a:r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297500" y="2639200"/>
            <a:ext cx="33084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Efficentnet as the backbone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1297500" y="3135675"/>
            <a:ext cx="47565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Poisson noise to help generalization/avoid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overfitting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1297500" y="3570400"/>
            <a:ext cx="66975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CLAHE histogram method to increase the contrast in images resulting in better feature extraction for regressing the pose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1297500" y="4278625"/>
            <a:ext cx="5515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 resizing to make the number of parameters even lower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of Clahe for demonstration</a:t>
            </a:r>
            <a:endParaRPr/>
          </a:p>
        </p:txBody>
      </p:sp>
      <p:pic>
        <p:nvPicPr>
          <p:cNvPr id="289" name="Google Shape;2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37" y="974075"/>
            <a:ext cx="8776938" cy="29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 txBox="1"/>
          <p:nvPr/>
        </p:nvSpPr>
        <p:spPr>
          <a:xfrm>
            <a:off x="1907425" y="4185375"/>
            <a:ext cx="54522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histogram is added to all images to help it see hidden features when regressing the pose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for poisson noise demonstration</a:t>
            </a:r>
            <a:endParaRPr/>
          </a:p>
        </p:txBody>
      </p:sp>
      <p:pic>
        <p:nvPicPr>
          <p:cNvPr id="296" name="Google Shape;2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7852"/>
            <a:ext cx="9143999" cy="297999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0"/>
          <p:cNvSpPr txBox="1"/>
          <p:nvPr/>
        </p:nvSpPr>
        <p:spPr>
          <a:xfrm>
            <a:off x="1872125" y="4414775"/>
            <a:ext cx="5637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noise is added to some of the images so the model does not overfit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it is the most common noise in space environment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pic>
        <p:nvPicPr>
          <p:cNvPr id="303" name="Google Shape;3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650" y="1169100"/>
            <a:ext cx="6659527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315725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presentation, we will explore the exciting potential of machine learning/computer vision for spacecraft pose estimation. We'll delve into the challenges of traditional methods and how machine learning offers a powerful alternative. We'll discuss various machine learning approaches and their advantages, showcasing how they can revolutionize spacecraft navigation and control.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700" y="2866674"/>
            <a:ext cx="2389350" cy="22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050" y="2866663"/>
            <a:ext cx="353225" cy="2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050" y="4901288"/>
            <a:ext cx="353225" cy="2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3475" y="4901288"/>
            <a:ext cx="353225" cy="2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3475" y="2866663"/>
            <a:ext cx="353225" cy="2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09" name="Google Shape;309;p32"/>
          <p:cNvSpPr txBox="1"/>
          <p:nvPr>
            <p:ph idx="1" type="body"/>
          </p:nvPr>
        </p:nvSpPr>
        <p:spPr>
          <a:xfrm>
            <a:off x="1297500" y="1307850"/>
            <a:ext cx="7038900" cy="1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Our method proved promising in terms of  score,generalization and size of model.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Here are our results</a:t>
            </a:r>
            <a:endParaRPr sz="1500"/>
          </a:p>
        </p:txBody>
      </p:sp>
      <p:pic>
        <p:nvPicPr>
          <p:cNvPr id="310" name="Google Shape;3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2311950"/>
            <a:ext cx="4837040" cy="28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050" y="2311950"/>
            <a:ext cx="4306950" cy="28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Comparative</a:t>
            </a:r>
            <a:r>
              <a:rPr lang="en"/>
              <a:t> result</a:t>
            </a:r>
            <a:endParaRPr/>
          </a:p>
        </p:txBody>
      </p:sp>
      <p:sp>
        <p:nvSpPr>
          <p:cNvPr id="317" name="Google Shape;317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3045"/>
            <a:ext cx="9144001" cy="38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34" title="my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31" name="Google Shape;331;p35"/>
          <p:cNvSpPr txBox="1"/>
          <p:nvPr>
            <p:ph idx="1" type="body"/>
          </p:nvPr>
        </p:nvSpPr>
        <p:spPr>
          <a:xfrm>
            <a:off x="1297500" y="1567550"/>
            <a:ext cx="70389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Conclusion we proved that a machine learning </a:t>
            </a:r>
            <a:r>
              <a:rPr lang="en"/>
              <a:t>approach</a:t>
            </a:r>
            <a:r>
              <a:rPr lang="en"/>
              <a:t> is applicable in this problem and it can provide some </a:t>
            </a:r>
            <a:r>
              <a:rPr lang="en"/>
              <a:t>competitive</a:t>
            </a:r>
            <a:r>
              <a:rPr lang="en"/>
              <a:t> edge over the </a:t>
            </a:r>
            <a:r>
              <a:rPr lang="en"/>
              <a:t>traditional</a:t>
            </a:r>
            <a:r>
              <a:rPr lang="en"/>
              <a:t> methods such as speed,less complexity and last but not least less cost.</a:t>
            </a:r>
            <a:endParaRPr/>
          </a:p>
        </p:txBody>
      </p:sp>
      <p:sp>
        <p:nvSpPr>
          <p:cNvPr id="332" name="Google Shape;332;p35"/>
          <p:cNvSpPr txBox="1"/>
          <p:nvPr/>
        </p:nvSpPr>
        <p:spPr>
          <a:xfrm>
            <a:off x="1325125" y="2579700"/>
            <a:ext cx="70389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While it provided these advantages they could also come at some disadvantages such as less accuracy,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vulnerability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to occlusion and if used wrong it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could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nullify its advantages.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38" name="Google Shape;338;p36"/>
          <p:cNvSpPr txBox="1"/>
          <p:nvPr>
            <p:ph idx="1" type="body"/>
          </p:nvPr>
        </p:nvSpPr>
        <p:spPr>
          <a:xfrm>
            <a:off x="1297500" y="1567550"/>
            <a:ext cx="70389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While our model is good compared to the original MobileUrsonet,it still has room for improvement in</a:t>
            </a:r>
            <a:endParaRPr/>
          </a:p>
        </p:txBody>
      </p:sp>
      <p:sp>
        <p:nvSpPr>
          <p:cNvPr id="339" name="Google Shape;339;p36"/>
          <p:cNvSpPr txBox="1"/>
          <p:nvPr/>
        </p:nvSpPr>
        <p:spPr>
          <a:xfrm>
            <a:off x="1297500" y="2194950"/>
            <a:ext cx="5338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Usage of a more robust backbone can provide better model size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36"/>
          <p:cNvSpPr txBox="1"/>
          <p:nvPr/>
        </p:nvSpPr>
        <p:spPr>
          <a:xfrm>
            <a:off x="1297500" y="2685725"/>
            <a:ext cx="6318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More advanced augmentation method can provide more generalization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1297500" y="3176500"/>
            <a:ext cx="66975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Usage of the more advanced dataset SPEED+ may provide better results over all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36"/>
          <p:cNvSpPr txBox="1"/>
          <p:nvPr/>
        </p:nvSpPr>
        <p:spPr>
          <a:xfrm>
            <a:off x="1297500" y="3749250"/>
            <a:ext cx="7420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Testing on an embedded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environment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like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raspberry pi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could further prove the usefulness of the model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48" name="Google Shape;348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-J. Posso, G. Bois and Y. Savaria, "Mobile-URSONet: an Embeddable Neural Network for Onboard Spacecraft Pose Estimation," </a:t>
            </a:r>
            <a:r>
              <a:rPr i="1" lang="en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2022 IEEE International Symposium on Circuits and Systems (ISCAS)</a:t>
            </a:r>
            <a:r>
              <a:rPr lang="en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Austin, TX, USA, 2022, pp. 794-798, Doi: 10.1109/ISCAS48785.2022.9937721.</a:t>
            </a:r>
            <a:endParaRPr sz="1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-Legrand, A., Detry, R., De Vleeschouwer, C. (2023). End-to-end Neural Estimation of Spacecraft Pose with Intermediate Detection of Keypoints. In: Karlinsky, L., Michaeli, T., Nishino, K. (eds) Computer Vision – ECCV 2022 Workshops. ECCV 2022. Lecture Notes in Computer Science, vol 13801. Springer, Cham.</a:t>
            </a:r>
            <a:r>
              <a:rPr lang="en" sz="1200">
                <a:solidFill>
                  <a:srgbClr val="FF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https://doi.org/10.1007/978-3-031-25056-9_11</a:t>
            </a:r>
            <a:endParaRPr sz="1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52" name="Google Shape;152;p15"/>
          <p:cNvSpPr txBox="1"/>
          <p:nvPr>
            <p:ph idx="1" type="body"/>
          </p:nvPr>
        </p:nvSpPr>
        <p:spPr>
          <a:xfrm>
            <a:off x="1297500" y="1567550"/>
            <a:ext cx="70389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Spacecraft pose estimation have been a thing for many years due to some missions like refueling or even returning an out of orbit </a:t>
            </a:r>
            <a:r>
              <a:rPr lang="en"/>
              <a:t>satellite</a:t>
            </a:r>
            <a:r>
              <a:rPr lang="en"/>
              <a:t> ,however they were done in traditional ways like</a:t>
            </a:r>
            <a:endParaRPr/>
          </a:p>
        </p:txBody>
      </p:sp>
      <p:sp>
        <p:nvSpPr>
          <p:cNvPr id="153" name="Google Shape;153;p15"/>
          <p:cNvSpPr txBox="1"/>
          <p:nvPr/>
        </p:nvSpPr>
        <p:spPr>
          <a:xfrm>
            <a:off x="1320575" y="2458300"/>
            <a:ext cx="2130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Depth camera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1320575" y="2839450"/>
            <a:ext cx="2130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Lidars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338" y="2994350"/>
            <a:ext cx="2550488" cy="21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925" y="2994350"/>
            <a:ext cx="2477425" cy="21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5"/>
          <p:cNvSpPr txBox="1"/>
          <p:nvPr/>
        </p:nvSpPr>
        <p:spPr>
          <a:xfrm>
            <a:off x="1320575" y="3256500"/>
            <a:ext cx="22806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Mounted gyroscopes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/>
          <p:nvPr>
            <p:ph idx="1" type="body"/>
          </p:nvPr>
        </p:nvSpPr>
        <p:spPr>
          <a:xfrm>
            <a:off x="1076950" y="983750"/>
            <a:ext cx="36978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While they had their advantages such as</a:t>
            </a:r>
            <a:endParaRPr/>
          </a:p>
        </p:txBody>
      </p:sp>
      <p:sp>
        <p:nvSpPr>
          <p:cNvPr id="163" name="Google Shape;163;p16"/>
          <p:cNvSpPr txBox="1"/>
          <p:nvPr/>
        </p:nvSpPr>
        <p:spPr>
          <a:xfrm>
            <a:off x="1095750" y="1607700"/>
            <a:ext cx="2823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More accurate estimation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1095750" y="2139450"/>
            <a:ext cx="2823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Immunity to occlusion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6"/>
          <p:cNvSpPr txBox="1"/>
          <p:nvPr>
            <p:ph idx="1" type="body"/>
          </p:nvPr>
        </p:nvSpPr>
        <p:spPr>
          <a:xfrm>
            <a:off x="1095750" y="2759500"/>
            <a:ext cx="36978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They also suffered from problems and drawbacks</a:t>
            </a:r>
            <a:endParaRPr/>
          </a:p>
        </p:txBody>
      </p:sp>
      <p:sp>
        <p:nvSpPr>
          <p:cNvPr id="166" name="Google Shape;166;p16"/>
          <p:cNvSpPr txBox="1"/>
          <p:nvPr/>
        </p:nvSpPr>
        <p:spPr>
          <a:xfrm>
            <a:off x="1114550" y="3383450"/>
            <a:ext cx="2823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Power consumption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1114550" y="3915200"/>
            <a:ext cx="2823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 cost of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maintenance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73" name="Google Shape;173;p17"/>
          <p:cNvSpPr txBox="1"/>
          <p:nvPr>
            <p:ph idx="1" type="body"/>
          </p:nvPr>
        </p:nvSpPr>
        <p:spPr>
          <a:xfrm>
            <a:off x="1297500" y="1567550"/>
            <a:ext cx="6900300" cy="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While these are not very problematic on our planet they could be crucial due to the </a:t>
            </a:r>
            <a:r>
              <a:rPr lang="en"/>
              <a:t>scarcity</a:t>
            </a:r>
            <a:r>
              <a:rPr lang="en"/>
              <a:t> of resources in space and the limited power of spacecrafts,and if space go out of orbit then some of these methods are irrelevant.</a:t>
            </a:r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7836125" y="2023875"/>
            <a:ext cx="1321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1421550" y="2711488"/>
            <a:ext cx="66522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 motivation is to explore the applicability of using normal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monolithic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camera +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computer vision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machine learning models to create a solution to these previous problems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6" name="Google Shape;1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225" y="3522725"/>
            <a:ext cx="1585400" cy="16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82" name="Google Shape;182;p18"/>
          <p:cNvSpPr txBox="1"/>
          <p:nvPr>
            <p:ph idx="1" type="body"/>
          </p:nvPr>
        </p:nvSpPr>
        <p:spPr>
          <a:xfrm>
            <a:off x="1297500" y="1567550"/>
            <a:ext cx="60357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While machine learning has some advantages over </a:t>
            </a:r>
            <a:r>
              <a:rPr lang="en"/>
              <a:t>previous</a:t>
            </a:r>
            <a:r>
              <a:rPr lang="en"/>
              <a:t> methods such as</a:t>
            </a:r>
            <a:endParaRPr/>
          </a:p>
        </p:txBody>
      </p:sp>
      <p:sp>
        <p:nvSpPr>
          <p:cNvPr id="183" name="Google Shape;183;p18"/>
          <p:cNvSpPr txBox="1"/>
          <p:nvPr/>
        </p:nvSpPr>
        <p:spPr>
          <a:xfrm>
            <a:off x="1439825" y="2076800"/>
            <a:ext cx="1941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 complexity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1439825" y="2430600"/>
            <a:ext cx="24438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 power consumption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1439825" y="2764950"/>
            <a:ext cx="32556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Easily upgradable and implemented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1386900" y="3241375"/>
            <a:ext cx="53376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is not far from perfect as it has some problems to overcome too like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1439825" y="3618175"/>
            <a:ext cx="274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immune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to occlusion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1439825" y="3994975"/>
            <a:ext cx="50025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 not careful model can get very big/have high complexity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1439825" y="4405950"/>
            <a:ext cx="3784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Previous data is always needed beforehand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work(1) hybrid method</a:t>
            </a:r>
            <a:endParaRPr/>
          </a:p>
        </p:txBody>
      </p:sp>
      <p:sp>
        <p:nvSpPr>
          <p:cNvPr id="195" name="Google Shape;195;p19"/>
          <p:cNvSpPr txBox="1"/>
          <p:nvPr>
            <p:ph idx="1" type="body"/>
          </p:nvPr>
        </p:nvSpPr>
        <p:spPr>
          <a:xfrm>
            <a:off x="1297500" y="1567550"/>
            <a:ext cx="70389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Research team (1) proposed a system architecture that is very good in terms which consists of</a:t>
            </a:r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1439825" y="2076800"/>
            <a:ext cx="33084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Regressing spaceship in the image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1439825" y="2541950"/>
            <a:ext cx="38025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Regresses the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key points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of said spaceship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1439825" y="3007100"/>
            <a:ext cx="51876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Get the pose by putting the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key points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 a pnp solver system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" name="Google Shape;1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50" y="3562750"/>
            <a:ext cx="8296275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 (1) </a:t>
            </a:r>
            <a:r>
              <a:rPr lang="en"/>
              <a:t>continued</a:t>
            </a:r>
            <a:endParaRPr/>
          </a:p>
        </p:txBody>
      </p:sp>
      <p:sp>
        <p:nvSpPr>
          <p:cNvPr id="205" name="Google Shape;205;p20"/>
          <p:cNvSpPr txBox="1"/>
          <p:nvPr>
            <p:ph idx="1" type="body"/>
          </p:nvPr>
        </p:nvSpPr>
        <p:spPr>
          <a:xfrm>
            <a:off x="1297500" y="15675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While this </a:t>
            </a:r>
            <a:r>
              <a:rPr lang="en"/>
              <a:t>approach</a:t>
            </a:r>
            <a:r>
              <a:rPr lang="en"/>
              <a:t> got very high results,it suffered from a really big problem which was the complexity of the model. (78m parameters)</a:t>
            </a:r>
            <a:endParaRPr/>
          </a:p>
        </p:txBody>
      </p:sp>
      <p:pic>
        <p:nvPicPr>
          <p:cNvPr id="206" name="Google Shape;2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08550"/>
            <a:ext cx="8839200" cy="623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>
            <p:ph type="title"/>
          </p:nvPr>
        </p:nvSpPr>
        <p:spPr>
          <a:xfrm>
            <a:off x="1297500" y="393750"/>
            <a:ext cx="7350300" cy="10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 (2) pure machine learning </a:t>
            </a:r>
            <a:r>
              <a:rPr lang="en"/>
              <a:t>approach</a:t>
            </a:r>
            <a:endParaRPr/>
          </a:p>
        </p:txBody>
      </p:sp>
      <p:sp>
        <p:nvSpPr>
          <p:cNvPr id="212" name="Google Shape;212;p21"/>
          <p:cNvSpPr txBox="1"/>
          <p:nvPr>
            <p:ph idx="1" type="body"/>
          </p:nvPr>
        </p:nvSpPr>
        <p:spPr>
          <a:xfrm>
            <a:off x="1297500" y="15675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Research team (2) proposed a purely machine learning model that focuses more on the model size rather than accuracy this model works purely of two steps.</a:t>
            </a:r>
            <a:endParaRPr/>
          </a:p>
        </p:txBody>
      </p:sp>
      <p:sp>
        <p:nvSpPr>
          <p:cNvPr id="213" name="Google Shape;213;p21"/>
          <p:cNvSpPr txBox="1"/>
          <p:nvPr/>
        </p:nvSpPr>
        <p:spPr>
          <a:xfrm>
            <a:off x="1369250" y="2246950"/>
            <a:ext cx="33084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Regress the translation of spaceship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1369250" y="2714550"/>
            <a:ext cx="3855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Regress the orientation of the spaceship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125" y="3129950"/>
            <a:ext cx="5161150" cy="20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